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7777-DC50-440E-8F9A-84700A12E560}" type="datetimeFigureOut">
              <a:rPr lang="ru-RU" smtClean="0"/>
              <a:pPr/>
              <a:t>17.08.2019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FE03-60AE-40D6-96F2-5A769C76F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я\Documents\для работы по сайту\нов. документы на сайт\2019-04-17 измен к уст2(1)\измен к уст2(1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63588"/>
            <a:ext cx="7772400" cy="1067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Documents\для работы по сайту\нов. документы на сайт\2019-04-17 измен к уст 2(2)\измен к уст 2(2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63588"/>
            <a:ext cx="7772400" cy="1067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я\Documents\для работы по сайту\нов. документы на сайт\2019-04-17 измен к уст 2(3)\измен к уст 2(3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63588"/>
            <a:ext cx="7772400" cy="1067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я\Documents\для работы по сайту\нов. документы на сайт\2019-04-17 измен к уст 2(4)\измен к уст 2(4)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763588"/>
            <a:ext cx="7772400" cy="1067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3</cp:revision>
  <dcterms:created xsi:type="dcterms:W3CDTF">2019-04-26T07:53:35Z</dcterms:created>
  <dcterms:modified xsi:type="dcterms:W3CDTF">2019-08-17T03:23:50Z</dcterms:modified>
</cp:coreProperties>
</file>